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1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5EB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5EB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05EB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50" y="0"/>
                </a:lnTo>
                <a:lnTo>
                  <a:pt x="7562850" y="10696574"/>
                </a:lnTo>
                <a:lnTo>
                  <a:pt x="0" y="10696574"/>
                </a:lnTo>
                <a:lnTo>
                  <a:pt x="0" y="0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83960" y="348467"/>
            <a:ext cx="6797040" cy="10000615"/>
          </a:xfrm>
          <a:custGeom>
            <a:avLst/>
            <a:gdLst/>
            <a:ahLst/>
            <a:cxnLst/>
            <a:rect l="l" t="t" r="r" b="b"/>
            <a:pathLst>
              <a:path w="6797040" h="10000615">
                <a:moveTo>
                  <a:pt x="0" y="0"/>
                </a:moveTo>
                <a:lnTo>
                  <a:pt x="6797026" y="0"/>
                </a:lnTo>
                <a:lnTo>
                  <a:pt x="6797026" y="10000113"/>
                </a:lnTo>
                <a:lnTo>
                  <a:pt x="0" y="1000011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3934" y="523531"/>
            <a:ext cx="6074980" cy="154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05EB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9023" y="2315764"/>
            <a:ext cx="5884803" cy="3905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934" y="480936"/>
            <a:ext cx="2786380" cy="112395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 marR="5080">
              <a:lnSpc>
                <a:spcPct val="71500"/>
              </a:lnSpc>
              <a:spcBef>
                <a:spcPts val="1540"/>
              </a:spcBef>
            </a:pPr>
            <a:r>
              <a:rPr sz="4200" spc="-625" dirty="0">
                <a:solidFill>
                  <a:srgbClr val="002F86"/>
                </a:solidFill>
              </a:rPr>
              <a:t>MY </a:t>
            </a:r>
            <a:r>
              <a:rPr sz="4200" spc="-405" dirty="0">
                <a:solidFill>
                  <a:srgbClr val="002F86"/>
                </a:solidFill>
              </a:rPr>
              <a:t>ONE </a:t>
            </a:r>
            <a:r>
              <a:rPr sz="4200" spc="-340" dirty="0">
                <a:solidFill>
                  <a:srgbClr val="002F86"/>
                </a:solidFill>
              </a:rPr>
              <a:t>PAGE  </a:t>
            </a:r>
            <a:r>
              <a:rPr sz="4200" spc="-200" dirty="0">
                <a:solidFill>
                  <a:srgbClr val="002F86"/>
                </a:solidFill>
              </a:rPr>
              <a:t>PASSPORT!</a:t>
            </a:r>
            <a:endParaRPr sz="4200"/>
          </a:p>
        </p:txBody>
      </p:sp>
      <p:sp>
        <p:nvSpPr>
          <p:cNvPr id="3" name="object 3"/>
          <p:cNvSpPr/>
          <p:nvPr/>
        </p:nvSpPr>
        <p:spPr>
          <a:xfrm>
            <a:off x="2064170" y="1992795"/>
            <a:ext cx="3146425" cy="0"/>
          </a:xfrm>
          <a:custGeom>
            <a:avLst/>
            <a:gdLst/>
            <a:ahLst/>
            <a:cxnLst/>
            <a:rect l="l" t="t" r="r" b="b"/>
            <a:pathLst>
              <a:path w="3146425">
                <a:moveTo>
                  <a:pt x="0" y="0"/>
                </a:moveTo>
                <a:lnTo>
                  <a:pt x="3145889" y="0"/>
                </a:lnTo>
              </a:path>
            </a:pathLst>
          </a:custGeom>
          <a:ln w="28598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43934" y="1714580"/>
            <a:ext cx="12357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0" dirty="0">
                <a:solidFill>
                  <a:srgbClr val="002F86"/>
                </a:solidFill>
                <a:latin typeface="Lucida Sans"/>
                <a:cs typeface="Lucida Sans"/>
              </a:rPr>
              <a:t>My </a:t>
            </a:r>
            <a:r>
              <a:rPr sz="1600" b="1" spc="5" dirty="0">
                <a:solidFill>
                  <a:srgbClr val="002F86"/>
                </a:solidFill>
                <a:latin typeface="Lucida Sans"/>
                <a:cs typeface="Lucida Sans"/>
              </a:rPr>
              <a:t>name</a:t>
            </a:r>
            <a:r>
              <a:rPr sz="1600" b="1" spc="-270" dirty="0">
                <a:solidFill>
                  <a:srgbClr val="002F86"/>
                </a:solidFill>
                <a:latin typeface="Lucida Sans"/>
                <a:cs typeface="Lucida Sans"/>
              </a:rPr>
              <a:t> </a:t>
            </a:r>
            <a:r>
              <a:rPr sz="1600" b="1" spc="-30" dirty="0">
                <a:solidFill>
                  <a:srgbClr val="002F86"/>
                </a:solidFill>
                <a:latin typeface="Lucida Sans"/>
                <a:cs typeface="Lucida Sans"/>
              </a:rPr>
              <a:t>is: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9074" y="7185205"/>
            <a:ext cx="6043930" cy="2221230"/>
          </a:xfrm>
          <a:custGeom>
            <a:avLst/>
            <a:gdLst/>
            <a:ahLst/>
            <a:cxnLst/>
            <a:rect l="l" t="t" r="r" b="b"/>
            <a:pathLst>
              <a:path w="6043930" h="2221229">
                <a:moveTo>
                  <a:pt x="5758567" y="2221188"/>
                </a:moveTo>
                <a:lnTo>
                  <a:pt x="285240" y="2221188"/>
                </a:lnTo>
                <a:lnTo>
                  <a:pt x="239060" y="2217449"/>
                </a:lnTo>
                <a:lnTo>
                  <a:pt x="195220" y="2206629"/>
                </a:lnTo>
                <a:lnTo>
                  <a:pt x="154315" y="2189321"/>
                </a:lnTo>
                <a:lnTo>
                  <a:pt x="116936" y="2166117"/>
                </a:lnTo>
                <a:lnTo>
                  <a:pt x="83680" y="2137610"/>
                </a:lnTo>
                <a:lnTo>
                  <a:pt x="55138" y="2104394"/>
                </a:lnTo>
                <a:lnTo>
                  <a:pt x="31906" y="2067062"/>
                </a:lnTo>
                <a:lnTo>
                  <a:pt x="14576" y="2026207"/>
                </a:lnTo>
                <a:lnTo>
                  <a:pt x="3743" y="1982421"/>
                </a:lnTo>
                <a:lnTo>
                  <a:pt x="0" y="1936298"/>
                </a:lnTo>
                <a:lnTo>
                  <a:pt x="0" y="284890"/>
                </a:lnTo>
                <a:lnTo>
                  <a:pt x="3743" y="238767"/>
                </a:lnTo>
                <a:lnTo>
                  <a:pt x="14576" y="194981"/>
                </a:lnTo>
                <a:lnTo>
                  <a:pt x="31906" y="154125"/>
                </a:lnTo>
                <a:lnTo>
                  <a:pt x="55138" y="116793"/>
                </a:lnTo>
                <a:lnTo>
                  <a:pt x="83680" y="83577"/>
                </a:lnTo>
                <a:lnTo>
                  <a:pt x="116936" y="55071"/>
                </a:lnTo>
                <a:lnTo>
                  <a:pt x="154315" y="31867"/>
                </a:lnTo>
                <a:lnTo>
                  <a:pt x="195220" y="14558"/>
                </a:lnTo>
                <a:lnTo>
                  <a:pt x="239060" y="3738"/>
                </a:lnTo>
                <a:lnTo>
                  <a:pt x="285240" y="0"/>
                </a:lnTo>
                <a:lnTo>
                  <a:pt x="5758567" y="0"/>
                </a:lnTo>
                <a:lnTo>
                  <a:pt x="5804747" y="3738"/>
                </a:lnTo>
                <a:lnTo>
                  <a:pt x="5848587" y="14558"/>
                </a:lnTo>
                <a:lnTo>
                  <a:pt x="5889493" y="31867"/>
                </a:lnTo>
                <a:lnTo>
                  <a:pt x="5926871" y="55071"/>
                </a:lnTo>
                <a:lnTo>
                  <a:pt x="5960127" y="83577"/>
                </a:lnTo>
                <a:lnTo>
                  <a:pt x="5988669" y="116793"/>
                </a:lnTo>
                <a:lnTo>
                  <a:pt x="6011901" y="154125"/>
                </a:lnTo>
                <a:lnTo>
                  <a:pt x="6029231" y="194981"/>
                </a:lnTo>
                <a:lnTo>
                  <a:pt x="6040065" y="238767"/>
                </a:lnTo>
                <a:lnTo>
                  <a:pt x="6043808" y="284890"/>
                </a:lnTo>
                <a:lnTo>
                  <a:pt x="6043808" y="1936298"/>
                </a:lnTo>
                <a:lnTo>
                  <a:pt x="6040065" y="1982421"/>
                </a:lnTo>
                <a:lnTo>
                  <a:pt x="6029231" y="2026207"/>
                </a:lnTo>
                <a:lnTo>
                  <a:pt x="6011901" y="2067062"/>
                </a:lnTo>
                <a:lnTo>
                  <a:pt x="5988669" y="2104394"/>
                </a:lnTo>
                <a:lnTo>
                  <a:pt x="5960127" y="2137610"/>
                </a:lnTo>
                <a:lnTo>
                  <a:pt x="5926871" y="2166117"/>
                </a:lnTo>
                <a:lnTo>
                  <a:pt x="5889493" y="2189321"/>
                </a:lnTo>
                <a:lnTo>
                  <a:pt x="5848587" y="2206629"/>
                </a:lnTo>
                <a:lnTo>
                  <a:pt x="5804747" y="2217449"/>
                </a:lnTo>
                <a:lnTo>
                  <a:pt x="5758567" y="2221188"/>
                </a:lnTo>
                <a:close/>
              </a:path>
            </a:pathLst>
          </a:custGeom>
          <a:solidFill>
            <a:srgbClr val="41B6E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1461" y="7317602"/>
            <a:ext cx="1875789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002F86"/>
                </a:solidFill>
                <a:latin typeface="Lucida Sans Unicode"/>
                <a:cs typeface="Lucida Sans Unicode"/>
              </a:rPr>
              <a:t>How </a:t>
            </a:r>
            <a:r>
              <a:rPr sz="1600" spc="-25" dirty="0">
                <a:solidFill>
                  <a:srgbClr val="002F86"/>
                </a:solidFill>
                <a:latin typeface="Lucida Sans Unicode"/>
                <a:cs typeface="Lucida Sans Unicode"/>
              </a:rPr>
              <a:t>to </a:t>
            </a:r>
            <a:r>
              <a:rPr sz="1600" spc="-20" dirty="0">
                <a:solidFill>
                  <a:srgbClr val="002F86"/>
                </a:solidFill>
                <a:latin typeface="Lucida Sans Unicode"/>
                <a:cs typeface="Lucida Sans Unicode"/>
              </a:rPr>
              <a:t>Support</a:t>
            </a:r>
            <a:r>
              <a:rPr sz="1600" spc="-325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5" dirty="0">
                <a:solidFill>
                  <a:srgbClr val="002F86"/>
                </a:solidFill>
                <a:latin typeface="Lucida Sans Unicode"/>
                <a:cs typeface="Lucida Sans Unicode"/>
              </a:rPr>
              <a:t>me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9074" y="4854279"/>
            <a:ext cx="6043930" cy="2221230"/>
          </a:xfrm>
          <a:custGeom>
            <a:avLst/>
            <a:gdLst/>
            <a:ahLst/>
            <a:cxnLst/>
            <a:rect l="l" t="t" r="r" b="b"/>
            <a:pathLst>
              <a:path w="6043930" h="2221229">
                <a:moveTo>
                  <a:pt x="5758567" y="2221188"/>
                </a:moveTo>
                <a:lnTo>
                  <a:pt x="285240" y="2221188"/>
                </a:lnTo>
                <a:lnTo>
                  <a:pt x="239060" y="2217449"/>
                </a:lnTo>
                <a:lnTo>
                  <a:pt x="195220" y="2206629"/>
                </a:lnTo>
                <a:lnTo>
                  <a:pt x="154315" y="2189321"/>
                </a:lnTo>
                <a:lnTo>
                  <a:pt x="116936" y="2166117"/>
                </a:lnTo>
                <a:lnTo>
                  <a:pt x="83680" y="2137610"/>
                </a:lnTo>
                <a:lnTo>
                  <a:pt x="55138" y="2104394"/>
                </a:lnTo>
                <a:lnTo>
                  <a:pt x="31906" y="2067062"/>
                </a:lnTo>
                <a:lnTo>
                  <a:pt x="14576" y="2026207"/>
                </a:lnTo>
                <a:lnTo>
                  <a:pt x="3743" y="1982421"/>
                </a:lnTo>
                <a:lnTo>
                  <a:pt x="0" y="1936298"/>
                </a:lnTo>
                <a:lnTo>
                  <a:pt x="0" y="284890"/>
                </a:lnTo>
                <a:lnTo>
                  <a:pt x="3743" y="238767"/>
                </a:lnTo>
                <a:lnTo>
                  <a:pt x="14576" y="194981"/>
                </a:lnTo>
                <a:lnTo>
                  <a:pt x="31906" y="154125"/>
                </a:lnTo>
                <a:lnTo>
                  <a:pt x="55138" y="116793"/>
                </a:lnTo>
                <a:lnTo>
                  <a:pt x="83680" y="83577"/>
                </a:lnTo>
                <a:lnTo>
                  <a:pt x="116936" y="55071"/>
                </a:lnTo>
                <a:lnTo>
                  <a:pt x="154315" y="31867"/>
                </a:lnTo>
                <a:lnTo>
                  <a:pt x="195220" y="14558"/>
                </a:lnTo>
                <a:lnTo>
                  <a:pt x="239060" y="3738"/>
                </a:lnTo>
                <a:lnTo>
                  <a:pt x="285240" y="0"/>
                </a:lnTo>
                <a:lnTo>
                  <a:pt x="5758567" y="0"/>
                </a:lnTo>
                <a:lnTo>
                  <a:pt x="5804747" y="3738"/>
                </a:lnTo>
                <a:lnTo>
                  <a:pt x="5848587" y="14558"/>
                </a:lnTo>
                <a:lnTo>
                  <a:pt x="5889493" y="31867"/>
                </a:lnTo>
                <a:lnTo>
                  <a:pt x="5926871" y="55071"/>
                </a:lnTo>
                <a:lnTo>
                  <a:pt x="5960127" y="83577"/>
                </a:lnTo>
                <a:lnTo>
                  <a:pt x="5988669" y="116793"/>
                </a:lnTo>
                <a:lnTo>
                  <a:pt x="6011901" y="154125"/>
                </a:lnTo>
                <a:lnTo>
                  <a:pt x="6029231" y="194981"/>
                </a:lnTo>
                <a:lnTo>
                  <a:pt x="6040065" y="238767"/>
                </a:lnTo>
                <a:lnTo>
                  <a:pt x="6043808" y="284890"/>
                </a:lnTo>
                <a:lnTo>
                  <a:pt x="6043808" y="1936298"/>
                </a:lnTo>
                <a:lnTo>
                  <a:pt x="6040065" y="1982421"/>
                </a:lnTo>
                <a:lnTo>
                  <a:pt x="6029231" y="2026207"/>
                </a:lnTo>
                <a:lnTo>
                  <a:pt x="6011901" y="2067062"/>
                </a:lnTo>
                <a:lnTo>
                  <a:pt x="5988669" y="2104394"/>
                </a:lnTo>
                <a:lnTo>
                  <a:pt x="5960127" y="2137610"/>
                </a:lnTo>
                <a:lnTo>
                  <a:pt x="5926871" y="2166117"/>
                </a:lnTo>
                <a:lnTo>
                  <a:pt x="5889493" y="2189321"/>
                </a:lnTo>
                <a:lnTo>
                  <a:pt x="5848587" y="2206629"/>
                </a:lnTo>
                <a:lnTo>
                  <a:pt x="5804747" y="2217449"/>
                </a:lnTo>
                <a:lnTo>
                  <a:pt x="5758567" y="2221188"/>
                </a:lnTo>
                <a:close/>
              </a:path>
            </a:pathLst>
          </a:custGeom>
          <a:solidFill>
            <a:srgbClr val="00A9C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9023" y="4963202"/>
            <a:ext cx="23329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solidFill>
                  <a:srgbClr val="002F86"/>
                </a:solidFill>
                <a:latin typeface="Lucida Sans Unicode"/>
                <a:cs typeface="Lucida Sans Unicode"/>
              </a:rPr>
              <a:t>What </a:t>
            </a:r>
            <a:r>
              <a:rPr sz="1600" spc="-60" dirty="0">
                <a:solidFill>
                  <a:srgbClr val="002F86"/>
                </a:solidFill>
                <a:latin typeface="Lucida Sans Unicode"/>
                <a:cs typeface="Lucida Sans Unicode"/>
              </a:rPr>
              <a:t>is </a:t>
            </a:r>
            <a:r>
              <a:rPr sz="1600" spc="-25" dirty="0">
                <a:solidFill>
                  <a:srgbClr val="002F86"/>
                </a:solidFill>
                <a:latin typeface="Lucida Sans Unicode"/>
                <a:cs typeface="Lucida Sans Unicode"/>
              </a:rPr>
              <a:t>important to</a:t>
            </a:r>
            <a:r>
              <a:rPr sz="1600" spc="-350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5" dirty="0">
                <a:solidFill>
                  <a:srgbClr val="002F86"/>
                </a:solidFill>
                <a:latin typeface="Lucida Sans Unicode"/>
                <a:cs typeface="Lucida Sans Unicode"/>
              </a:rPr>
              <a:t>me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9074" y="2523565"/>
            <a:ext cx="6043930" cy="2221230"/>
          </a:xfrm>
          <a:custGeom>
            <a:avLst/>
            <a:gdLst/>
            <a:ahLst/>
            <a:cxnLst/>
            <a:rect l="l" t="t" r="r" b="b"/>
            <a:pathLst>
              <a:path w="6043930" h="2221229">
                <a:moveTo>
                  <a:pt x="5758567" y="2221188"/>
                </a:moveTo>
                <a:lnTo>
                  <a:pt x="285240" y="2221188"/>
                </a:lnTo>
                <a:lnTo>
                  <a:pt x="239060" y="2217449"/>
                </a:lnTo>
                <a:lnTo>
                  <a:pt x="195220" y="2206629"/>
                </a:lnTo>
                <a:lnTo>
                  <a:pt x="154315" y="2189321"/>
                </a:lnTo>
                <a:lnTo>
                  <a:pt x="116936" y="2166117"/>
                </a:lnTo>
                <a:lnTo>
                  <a:pt x="83680" y="2137610"/>
                </a:lnTo>
                <a:lnTo>
                  <a:pt x="55138" y="2104394"/>
                </a:lnTo>
                <a:lnTo>
                  <a:pt x="31906" y="2067062"/>
                </a:lnTo>
                <a:lnTo>
                  <a:pt x="14576" y="2026207"/>
                </a:lnTo>
                <a:lnTo>
                  <a:pt x="3743" y="1982421"/>
                </a:lnTo>
                <a:lnTo>
                  <a:pt x="0" y="1936298"/>
                </a:lnTo>
                <a:lnTo>
                  <a:pt x="0" y="284890"/>
                </a:lnTo>
                <a:lnTo>
                  <a:pt x="3743" y="238767"/>
                </a:lnTo>
                <a:lnTo>
                  <a:pt x="14576" y="194981"/>
                </a:lnTo>
                <a:lnTo>
                  <a:pt x="31906" y="154125"/>
                </a:lnTo>
                <a:lnTo>
                  <a:pt x="55138" y="116793"/>
                </a:lnTo>
                <a:lnTo>
                  <a:pt x="83680" y="83577"/>
                </a:lnTo>
                <a:lnTo>
                  <a:pt x="116936" y="55071"/>
                </a:lnTo>
                <a:lnTo>
                  <a:pt x="154315" y="31867"/>
                </a:lnTo>
                <a:lnTo>
                  <a:pt x="195220" y="14558"/>
                </a:lnTo>
                <a:lnTo>
                  <a:pt x="239060" y="3738"/>
                </a:lnTo>
                <a:lnTo>
                  <a:pt x="285240" y="0"/>
                </a:lnTo>
                <a:lnTo>
                  <a:pt x="5758567" y="0"/>
                </a:lnTo>
                <a:lnTo>
                  <a:pt x="5804747" y="3738"/>
                </a:lnTo>
                <a:lnTo>
                  <a:pt x="5848587" y="14558"/>
                </a:lnTo>
                <a:lnTo>
                  <a:pt x="5889493" y="31867"/>
                </a:lnTo>
                <a:lnTo>
                  <a:pt x="5926871" y="55071"/>
                </a:lnTo>
                <a:lnTo>
                  <a:pt x="5960127" y="83577"/>
                </a:lnTo>
                <a:lnTo>
                  <a:pt x="5988669" y="116793"/>
                </a:lnTo>
                <a:lnTo>
                  <a:pt x="6011901" y="154125"/>
                </a:lnTo>
                <a:lnTo>
                  <a:pt x="6029231" y="194981"/>
                </a:lnTo>
                <a:lnTo>
                  <a:pt x="6040065" y="238767"/>
                </a:lnTo>
                <a:lnTo>
                  <a:pt x="6043808" y="284890"/>
                </a:lnTo>
                <a:lnTo>
                  <a:pt x="6043808" y="1936298"/>
                </a:lnTo>
                <a:lnTo>
                  <a:pt x="6040065" y="1982421"/>
                </a:lnTo>
                <a:lnTo>
                  <a:pt x="6029231" y="2026207"/>
                </a:lnTo>
                <a:lnTo>
                  <a:pt x="6011901" y="2067062"/>
                </a:lnTo>
                <a:lnTo>
                  <a:pt x="5988669" y="2104394"/>
                </a:lnTo>
                <a:lnTo>
                  <a:pt x="5960127" y="2137610"/>
                </a:lnTo>
                <a:lnTo>
                  <a:pt x="5926871" y="2166117"/>
                </a:lnTo>
                <a:lnTo>
                  <a:pt x="5889493" y="2189321"/>
                </a:lnTo>
                <a:lnTo>
                  <a:pt x="5848587" y="2206629"/>
                </a:lnTo>
                <a:lnTo>
                  <a:pt x="5804747" y="2217449"/>
                </a:lnTo>
                <a:lnTo>
                  <a:pt x="5758567" y="2221188"/>
                </a:lnTo>
                <a:close/>
              </a:path>
            </a:pathLst>
          </a:custGeom>
          <a:solidFill>
            <a:srgbClr val="41B6E6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4842" y="2715580"/>
            <a:ext cx="247332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solidFill>
                  <a:srgbClr val="002F86"/>
                </a:solidFill>
                <a:latin typeface="Lucida Sans Unicode"/>
                <a:cs typeface="Lucida Sans Unicode"/>
              </a:rPr>
              <a:t>What</a:t>
            </a:r>
            <a:r>
              <a:rPr sz="1600" spc="-105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15" dirty="0">
                <a:solidFill>
                  <a:srgbClr val="002F86"/>
                </a:solidFill>
                <a:latin typeface="Lucida Sans Unicode"/>
                <a:cs typeface="Lucida Sans Unicode"/>
              </a:rPr>
              <a:t>I</a:t>
            </a:r>
            <a:r>
              <a:rPr sz="1600" spc="-105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55" dirty="0">
                <a:solidFill>
                  <a:srgbClr val="002F86"/>
                </a:solidFill>
                <a:latin typeface="Lucida Sans Unicode"/>
                <a:cs typeface="Lucida Sans Unicode"/>
              </a:rPr>
              <a:t>like</a:t>
            </a:r>
            <a:r>
              <a:rPr sz="1600" spc="-100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15" dirty="0">
                <a:solidFill>
                  <a:srgbClr val="002F86"/>
                </a:solidFill>
                <a:latin typeface="Lucida Sans Unicode"/>
                <a:cs typeface="Lucida Sans Unicode"/>
              </a:rPr>
              <a:t>and</a:t>
            </a:r>
            <a:r>
              <a:rPr sz="1600" spc="-105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25" dirty="0">
                <a:solidFill>
                  <a:srgbClr val="002F86"/>
                </a:solidFill>
                <a:latin typeface="Lucida Sans Unicode"/>
                <a:cs typeface="Lucida Sans Unicode"/>
              </a:rPr>
              <a:t>do</a:t>
            </a:r>
            <a:r>
              <a:rPr sz="1600" spc="-100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25" dirty="0">
                <a:solidFill>
                  <a:srgbClr val="002F86"/>
                </a:solidFill>
                <a:latin typeface="Lucida Sans Unicode"/>
                <a:cs typeface="Lucida Sans Unicode"/>
              </a:rPr>
              <a:t>not</a:t>
            </a:r>
            <a:r>
              <a:rPr sz="1600" spc="-105" dirty="0">
                <a:solidFill>
                  <a:srgbClr val="002F86"/>
                </a:solidFill>
                <a:latin typeface="Lucida Sans Unicode"/>
                <a:cs typeface="Lucida Sans Unicode"/>
              </a:rPr>
              <a:t> </a:t>
            </a:r>
            <a:r>
              <a:rPr sz="1600" spc="-55" dirty="0">
                <a:solidFill>
                  <a:srgbClr val="002F86"/>
                </a:solidFill>
                <a:latin typeface="Lucida Sans Unicode"/>
                <a:cs typeface="Lucida Sans Unicode"/>
              </a:rPr>
              <a:t>like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88048" y="9502155"/>
            <a:ext cx="1696873" cy="6291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4161" y="7916291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4161" y="8330209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4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4161" y="9186642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4161" y="8786154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4161" y="8330209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4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1723" y="5523507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1723" y="593742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1723" y="6793857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1723" y="6393369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1723" y="593742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7542" y="3291772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7542" y="3715222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7542" y="4571656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7542" y="4171167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67542" y="3715222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7542" y="3291772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9980" y="3715222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402386" y="517278"/>
            <a:ext cx="1583055" cy="1583055"/>
          </a:xfrm>
          <a:prstGeom prst="rect">
            <a:avLst/>
          </a:prstGeom>
          <a:solidFill>
            <a:srgbClr val="002F86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650875" marR="318135" indent="-322580">
              <a:lnSpc>
                <a:spcPct val="113399"/>
              </a:lnSpc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photo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of  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96528" y="2357714"/>
            <a:ext cx="1201420" cy="0"/>
          </a:xfrm>
          <a:custGeom>
            <a:avLst/>
            <a:gdLst/>
            <a:ahLst/>
            <a:cxnLst/>
            <a:rect l="l" t="t" r="r" b="b"/>
            <a:pathLst>
              <a:path w="1201420">
                <a:moveTo>
                  <a:pt x="0" y="0"/>
                </a:moveTo>
                <a:lnTo>
                  <a:pt x="1201157" y="0"/>
                </a:lnTo>
              </a:path>
            </a:pathLst>
          </a:custGeom>
          <a:ln w="28598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43934" y="2079500"/>
            <a:ext cx="4679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02F86"/>
                </a:solidFill>
                <a:latin typeface="Lucida Sans"/>
                <a:cs typeface="Lucida Sans"/>
              </a:rPr>
              <a:t>I</a:t>
            </a:r>
            <a:r>
              <a:rPr sz="1600" b="1" spc="-175" dirty="0">
                <a:solidFill>
                  <a:srgbClr val="002F86"/>
                </a:solidFill>
                <a:latin typeface="Lucida Sans"/>
                <a:cs typeface="Lucida Sans"/>
              </a:rPr>
              <a:t> </a:t>
            </a:r>
            <a:r>
              <a:rPr sz="1600" b="1" spc="20" dirty="0">
                <a:solidFill>
                  <a:srgbClr val="002F86"/>
                </a:solidFill>
                <a:latin typeface="Lucida Sans"/>
                <a:cs typeface="Lucida Sans"/>
              </a:rPr>
              <a:t>am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59243" y="2079500"/>
            <a:ext cx="9467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002F86"/>
                </a:solidFill>
                <a:latin typeface="Lucida Sans"/>
                <a:cs typeface="Lucida Sans"/>
              </a:rPr>
              <a:t>years</a:t>
            </a:r>
            <a:r>
              <a:rPr sz="1600" b="1" spc="-170" dirty="0">
                <a:solidFill>
                  <a:srgbClr val="002F86"/>
                </a:solidFill>
                <a:latin typeface="Lucida Sans"/>
                <a:cs typeface="Lucida Sans"/>
              </a:rPr>
              <a:t> </a:t>
            </a:r>
            <a:r>
              <a:rPr sz="1600" b="1" spc="-40" dirty="0">
                <a:solidFill>
                  <a:srgbClr val="002F86"/>
                </a:solidFill>
                <a:latin typeface="Lucida Sans"/>
                <a:cs typeface="Lucida Sans"/>
              </a:rPr>
              <a:t>old</a:t>
            </a:r>
            <a:endParaRPr sz="16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2422" y="2173444"/>
            <a:ext cx="5720080" cy="0"/>
          </a:xfrm>
          <a:custGeom>
            <a:avLst/>
            <a:gdLst/>
            <a:ahLst/>
            <a:cxnLst/>
            <a:rect l="l" t="t" r="r" b="b"/>
            <a:pathLst>
              <a:path w="5720080">
                <a:moveTo>
                  <a:pt x="0" y="0"/>
                </a:moveTo>
                <a:lnTo>
                  <a:pt x="5719798" y="0"/>
                </a:lnTo>
              </a:path>
            </a:pathLst>
          </a:custGeom>
          <a:ln w="28598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3934" y="523531"/>
            <a:ext cx="3557904" cy="1546225"/>
          </a:xfrm>
          <a:prstGeom prst="rect">
            <a:avLst/>
          </a:prstGeom>
        </p:spPr>
        <p:txBody>
          <a:bodyPr vert="horz" wrap="square" lIns="0" tIns="220345" rIns="0" bIns="0" rtlCol="0">
            <a:spAutoFit/>
          </a:bodyPr>
          <a:lstStyle/>
          <a:p>
            <a:pPr marL="12700" marR="5080">
              <a:lnSpc>
                <a:spcPct val="71700"/>
              </a:lnSpc>
              <a:spcBef>
                <a:spcPts val="1735"/>
              </a:spcBef>
            </a:pPr>
            <a:r>
              <a:rPr spc="-254" dirty="0"/>
              <a:t>QUESTIONS </a:t>
            </a:r>
            <a:r>
              <a:rPr spc="-675" dirty="0"/>
              <a:t>TO  </a:t>
            </a:r>
            <a:r>
              <a:rPr spc="-360" dirty="0"/>
              <a:t>THINK</a:t>
            </a:r>
            <a:r>
              <a:rPr spc="-55" dirty="0"/>
              <a:t> </a:t>
            </a:r>
            <a:r>
              <a:rPr spc="-505" dirty="0"/>
              <a:t>ABOUT</a:t>
            </a:r>
          </a:p>
          <a:p>
            <a:pPr marL="151765">
              <a:lnSpc>
                <a:spcPct val="100000"/>
              </a:lnSpc>
              <a:spcBef>
                <a:spcPts val="155"/>
              </a:spcBef>
            </a:pPr>
            <a:r>
              <a:rPr sz="1600" b="1" spc="10" dirty="0">
                <a:solidFill>
                  <a:srgbClr val="002F86"/>
                </a:solidFill>
                <a:latin typeface="Lucida Sans"/>
                <a:cs typeface="Lucida Sans"/>
              </a:rPr>
              <a:t>My </a:t>
            </a:r>
            <a:r>
              <a:rPr sz="1600" b="1" spc="25" dirty="0">
                <a:solidFill>
                  <a:srgbClr val="002F86"/>
                </a:solidFill>
                <a:latin typeface="Lucida Sans"/>
                <a:cs typeface="Lucida Sans"/>
              </a:rPr>
              <a:t>Name</a:t>
            </a:r>
            <a:r>
              <a:rPr sz="1600" b="1" spc="-215" dirty="0">
                <a:solidFill>
                  <a:srgbClr val="002F86"/>
                </a:solidFill>
                <a:latin typeface="Lucida Sans"/>
                <a:cs typeface="Lucida Sans"/>
              </a:rPr>
              <a:t> </a:t>
            </a:r>
            <a:r>
              <a:rPr sz="1600" b="1" spc="-30" dirty="0">
                <a:solidFill>
                  <a:srgbClr val="002F86"/>
                </a:solidFill>
                <a:latin typeface="Lucida Sans"/>
                <a:cs typeface="Lucida Sans"/>
              </a:rPr>
              <a:t>is: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461" y="7063423"/>
            <a:ext cx="5722620" cy="149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Lucida Sans Unicode"/>
                <a:cs typeface="Lucida Sans Unicode"/>
              </a:rPr>
              <a:t>How </a:t>
            </a:r>
            <a:r>
              <a:rPr sz="1600" spc="-25" dirty="0">
                <a:latin typeface="Lucida Sans Unicode"/>
                <a:cs typeface="Lucida Sans Unicode"/>
              </a:rPr>
              <a:t>to </a:t>
            </a:r>
            <a:r>
              <a:rPr sz="1600" spc="-20" dirty="0">
                <a:latin typeface="Lucida Sans Unicode"/>
                <a:cs typeface="Lucida Sans Unicode"/>
              </a:rPr>
              <a:t>Support</a:t>
            </a:r>
            <a:r>
              <a:rPr sz="1600" spc="-335" dirty="0">
                <a:latin typeface="Lucida Sans Unicode"/>
                <a:cs typeface="Lucida Sans Unicode"/>
              </a:rPr>
              <a:t> </a:t>
            </a:r>
            <a:r>
              <a:rPr sz="1600" spc="-5" dirty="0">
                <a:latin typeface="Lucida Sans Unicode"/>
                <a:cs typeface="Lucida Sans Unicode"/>
              </a:rPr>
              <a:t>me</a:t>
            </a:r>
            <a:endParaRPr sz="1600">
              <a:latin typeface="Lucida Sans Unicode"/>
              <a:cs typeface="Lucida Sans Unicode"/>
            </a:endParaRPr>
          </a:p>
          <a:p>
            <a:pPr marL="12700" marR="5080">
              <a:lnSpc>
                <a:spcPct val="167900"/>
              </a:lnSpc>
            </a:pPr>
            <a:r>
              <a:rPr sz="1600" b="1" spc="-30" dirty="0">
                <a:latin typeface="Lucida Sans"/>
                <a:cs typeface="Lucida Sans"/>
              </a:rPr>
              <a:t>How </a:t>
            </a:r>
            <a:r>
              <a:rPr sz="1600" b="1" spc="-45" dirty="0">
                <a:latin typeface="Lucida Sans"/>
                <a:cs typeface="Lucida Sans"/>
              </a:rPr>
              <a:t>do </a:t>
            </a:r>
            <a:r>
              <a:rPr sz="1600" b="1" spc="-5" dirty="0">
                <a:latin typeface="Lucida Sans"/>
                <a:cs typeface="Lucida Sans"/>
              </a:rPr>
              <a:t>I </a:t>
            </a:r>
            <a:r>
              <a:rPr sz="1600" b="1" spc="-10" dirty="0">
                <a:latin typeface="Lucida Sans"/>
                <a:cs typeface="Lucida Sans"/>
              </a:rPr>
              <a:t>communicate? </a:t>
            </a:r>
            <a:r>
              <a:rPr sz="1600" b="1" spc="35" dirty="0">
                <a:latin typeface="Lucida Sans"/>
                <a:cs typeface="Lucida Sans"/>
              </a:rPr>
              <a:t>What </a:t>
            </a:r>
            <a:r>
              <a:rPr sz="1600" b="1" spc="20" dirty="0">
                <a:latin typeface="Lucida Sans"/>
                <a:cs typeface="Lucida Sans"/>
              </a:rPr>
              <a:t>am </a:t>
            </a:r>
            <a:r>
              <a:rPr sz="1600" b="1" spc="-5" dirty="0">
                <a:latin typeface="Lucida Sans"/>
                <a:cs typeface="Lucida Sans"/>
              </a:rPr>
              <a:t>I </a:t>
            </a:r>
            <a:r>
              <a:rPr sz="1600" b="1" spc="-35" dirty="0">
                <a:latin typeface="Lucida Sans"/>
                <a:cs typeface="Lucida Sans"/>
              </a:rPr>
              <a:t>allergic </a:t>
            </a:r>
            <a:r>
              <a:rPr sz="1600" b="1" spc="-10" dirty="0">
                <a:latin typeface="Lucida Sans"/>
                <a:cs typeface="Lucida Sans"/>
              </a:rPr>
              <a:t>to? </a:t>
            </a:r>
            <a:r>
              <a:rPr sz="1600" b="1" spc="35" dirty="0">
                <a:latin typeface="Lucida Sans"/>
                <a:cs typeface="Lucida Sans"/>
              </a:rPr>
              <a:t>What  </a:t>
            </a:r>
            <a:r>
              <a:rPr sz="1600" b="1" spc="-20" dirty="0">
                <a:latin typeface="Lucida Sans"/>
                <a:cs typeface="Lucida Sans"/>
              </a:rPr>
              <a:t>medicine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-45" dirty="0">
                <a:latin typeface="Lucida Sans"/>
                <a:cs typeface="Lucida Sans"/>
              </a:rPr>
              <a:t>do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-5" dirty="0">
                <a:latin typeface="Lucida Sans"/>
                <a:cs typeface="Lucida Sans"/>
              </a:rPr>
              <a:t>I</a:t>
            </a:r>
            <a:r>
              <a:rPr sz="1600" b="1" spc="-95" dirty="0">
                <a:latin typeface="Lucida Sans"/>
                <a:cs typeface="Lucida Sans"/>
              </a:rPr>
              <a:t> </a:t>
            </a:r>
            <a:r>
              <a:rPr sz="1600" b="1" spc="10" dirty="0">
                <a:latin typeface="Lucida Sans"/>
                <a:cs typeface="Lucida Sans"/>
              </a:rPr>
              <a:t>take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-15" dirty="0">
                <a:latin typeface="Lucida Sans"/>
                <a:cs typeface="Lucida Sans"/>
              </a:rPr>
              <a:t>normally?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35" dirty="0">
                <a:latin typeface="Lucida Sans"/>
                <a:cs typeface="Lucida Sans"/>
              </a:rPr>
              <a:t>What</a:t>
            </a:r>
            <a:r>
              <a:rPr sz="1600" b="1" spc="-95" dirty="0">
                <a:latin typeface="Lucida Sans"/>
                <a:cs typeface="Lucida Sans"/>
              </a:rPr>
              <a:t> </a:t>
            </a:r>
            <a:r>
              <a:rPr sz="1600" b="1" dirty="0">
                <a:latin typeface="Lucida Sans"/>
                <a:cs typeface="Lucida Sans"/>
              </a:rPr>
              <a:t>to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-45" dirty="0">
                <a:latin typeface="Lucida Sans"/>
                <a:cs typeface="Lucida Sans"/>
              </a:rPr>
              <a:t>do</a:t>
            </a:r>
            <a:r>
              <a:rPr sz="1600" b="1" spc="-95" dirty="0">
                <a:latin typeface="Lucida Sans"/>
                <a:cs typeface="Lucida Sans"/>
              </a:rPr>
              <a:t> </a:t>
            </a:r>
            <a:r>
              <a:rPr sz="1600" b="1" spc="-40" dirty="0">
                <a:latin typeface="Lucida Sans"/>
                <a:cs typeface="Lucida Sans"/>
              </a:rPr>
              <a:t>if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-5" dirty="0">
                <a:latin typeface="Lucida Sans"/>
                <a:cs typeface="Lucida Sans"/>
              </a:rPr>
              <a:t>I</a:t>
            </a:r>
            <a:r>
              <a:rPr sz="1600" b="1" spc="-100" dirty="0">
                <a:latin typeface="Lucida Sans"/>
                <a:cs typeface="Lucida Sans"/>
              </a:rPr>
              <a:t> </a:t>
            </a:r>
            <a:r>
              <a:rPr sz="1600" b="1" spc="20" dirty="0">
                <a:latin typeface="Lucida Sans"/>
                <a:cs typeface="Lucida Sans"/>
              </a:rPr>
              <a:t>am</a:t>
            </a:r>
            <a:r>
              <a:rPr sz="1600" b="1" spc="-95" dirty="0">
                <a:latin typeface="Lucida Sans"/>
                <a:cs typeface="Lucida Sans"/>
              </a:rPr>
              <a:t> </a:t>
            </a:r>
            <a:r>
              <a:rPr sz="1600" b="1" spc="-20" dirty="0">
                <a:latin typeface="Lucida Sans"/>
                <a:cs typeface="Lucida Sans"/>
              </a:rPr>
              <a:t>anxious,  </a:t>
            </a:r>
            <a:r>
              <a:rPr sz="1600" b="1" spc="-25" dirty="0">
                <a:latin typeface="Lucida Sans"/>
                <a:cs typeface="Lucida Sans"/>
              </a:rPr>
              <a:t>worried </a:t>
            </a:r>
            <a:r>
              <a:rPr sz="1600" b="1" spc="-20" dirty="0">
                <a:latin typeface="Lucida Sans"/>
                <a:cs typeface="Lucida Sans"/>
              </a:rPr>
              <a:t>or</a:t>
            </a:r>
            <a:r>
              <a:rPr sz="1600" b="1" spc="-180" dirty="0">
                <a:latin typeface="Lucida Sans"/>
                <a:cs typeface="Lucida Sans"/>
              </a:rPr>
              <a:t> </a:t>
            </a:r>
            <a:r>
              <a:rPr sz="1600" b="1" spc="5" dirty="0">
                <a:latin typeface="Lucida Sans"/>
                <a:cs typeface="Lucida Sans"/>
              </a:rPr>
              <a:t>upset...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9023" y="2315764"/>
            <a:ext cx="5742940" cy="3905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25"/>
              </a:spcBef>
            </a:pPr>
            <a:r>
              <a:rPr sz="1600" spc="30" dirty="0">
                <a:latin typeface="Lucida Sans Unicode"/>
                <a:cs typeface="Lucida Sans Unicode"/>
              </a:rPr>
              <a:t>What</a:t>
            </a:r>
            <a:r>
              <a:rPr sz="1600" spc="-90" dirty="0">
                <a:latin typeface="Lucida Sans Unicode"/>
                <a:cs typeface="Lucida Sans Unicode"/>
              </a:rPr>
              <a:t> </a:t>
            </a:r>
            <a:r>
              <a:rPr sz="1600" spc="-10" dirty="0">
                <a:latin typeface="Lucida Sans Unicode"/>
                <a:cs typeface="Lucida Sans Unicode"/>
              </a:rPr>
              <a:t>I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spc="-45" dirty="0">
                <a:latin typeface="Lucida Sans Unicode"/>
                <a:cs typeface="Lucida Sans Unicode"/>
              </a:rPr>
              <a:t>like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dirty="0">
                <a:latin typeface="Lucida Sans Unicode"/>
                <a:cs typeface="Lucida Sans Unicode"/>
              </a:rPr>
              <a:t>and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spc="-10" dirty="0">
                <a:latin typeface="Lucida Sans Unicode"/>
                <a:cs typeface="Lucida Sans Unicode"/>
              </a:rPr>
              <a:t>do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spc="-10" dirty="0">
                <a:latin typeface="Lucida Sans Unicode"/>
                <a:cs typeface="Lucida Sans Unicode"/>
              </a:rPr>
              <a:t>not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spc="-50" dirty="0">
                <a:latin typeface="Lucida Sans Unicode"/>
                <a:cs typeface="Lucida Sans Unicode"/>
              </a:rPr>
              <a:t>like:</a:t>
            </a:r>
            <a:endParaRPr sz="1600">
              <a:latin typeface="Lucida Sans Unicode"/>
              <a:cs typeface="Lucida Sans Unicode"/>
            </a:endParaRPr>
          </a:p>
          <a:p>
            <a:pPr marL="31750" marR="5080">
              <a:lnSpc>
                <a:spcPct val="188600"/>
              </a:lnSpc>
            </a:pPr>
            <a:r>
              <a:rPr sz="1600" b="1" spc="55" dirty="0">
                <a:solidFill>
                  <a:srgbClr val="009539"/>
                </a:solidFill>
                <a:latin typeface="Lucida Sans"/>
                <a:cs typeface="Lucida Sans"/>
              </a:rPr>
              <a:t>What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5" dirty="0">
                <a:solidFill>
                  <a:srgbClr val="009539"/>
                </a:solidFill>
                <a:latin typeface="Lucida Sans"/>
                <a:cs typeface="Lucida Sans"/>
              </a:rPr>
              <a:t>makes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30" dirty="0">
                <a:solidFill>
                  <a:srgbClr val="009539"/>
                </a:solidFill>
                <a:latin typeface="Lucida Sans"/>
                <a:cs typeface="Lucida Sans"/>
              </a:rPr>
              <a:t>me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10" dirty="0">
                <a:solidFill>
                  <a:srgbClr val="009539"/>
                </a:solidFill>
                <a:latin typeface="Lucida Sans"/>
                <a:cs typeface="Lucida Sans"/>
              </a:rPr>
              <a:t>happy?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55" dirty="0">
                <a:solidFill>
                  <a:srgbClr val="009539"/>
                </a:solidFill>
                <a:latin typeface="Lucida Sans"/>
                <a:cs typeface="Lucida Sans"/>
              </a:rPr>
              <a:t>What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45" dirty="0">
                <a:solidFill>
                  <a:srgbClr val="009539"/>
                </a:solidFill>
                <a:latin typeface="Lucida Sans"/>
                <a:cs typeface="Lucida Sans"/>
              </a:rPr>
              <a:t>foods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25" dirty="0">
                <a:solidFill>
                  <a:srgbClr val="009539"/>
                </a:solidFill>
                <a:latin typeface="Lucida Sans"/>
                <a:cs typeface="Lucida Sans"/>
              </a:rPr>
              <a:t>do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5" dirty="0">
                <a:solidFill>
                  <a:srgbClr val="009539"/>
                </a:solidFill>
                <a:latin typeface="Lucida Sans"/>
                <a:cs typeface="Lucida Sans"/>
              </a:rPr>
              <a:t>I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15" dirty="0">
                <a:solidFill>
                  <a:srgbClr val="009539"/>
                </a:solidFill>
                <a:latin typeface="Lucida Sans"/>
                <a:cs typeface="Lucida Sans"/>
              </a:rPr>
              <a:t>like?</a:t>
            </a:r>
            <a:r>
              <a:rPr sz="1600" b="1" spc="-85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45" dirty="0">
                <a:solidFill>
                  <a:srgbClr val="009539"/>
                </a:solidFill>
                <a:latin typeface="Lucida Sans"/>
                <a:cs typeface="Lucida Sans"/>
              </a:rPr>
              <a:t>These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20" dirty="0">
                <a:solidFill>
                  <a:srgbClr val="009539"/>
                </a:solidFill>
                <a:latin typeface="Lucida Sans"/>
                <a:cs typeface="Lucida Sans"/>
              </a:rPr>
              <a:t>are  </a:t>
            </a:r>
            <a:r>
              <a:rPr sz="1600" b="1" spc="-30" dirty="0">
                <a:solidFill>
                  <a:srgbClr val="009539"/>
                </a:solidFill>
                <a:latin typeface="Lucida Sans"/>
                <a:cs typeface="Lucida Sans"/>
              </a:rPr>
              <a:t>things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5" dirty="0">
                <a:solidFill>
                  <a:srgbClr val="009539"/>
                </a:solidFill>
                <a:latin typeface="Lucida Sans"/>
                <a:cs typeface="Lucida Sans"/>
              </a:rPr>
              <a:t>I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10" dirty="0">
                <a:solidFill>
                  <a:srgbClr val="009539"/>
                </a:solidFill>
                <a:latin typeface="Lucida Sans"/>
                <a:cs typeface="Lucida Sans"/>
              </a:rPr>
              <a:t>like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15" dirty="0">
                <a:solidFill>
                  <a:srgbClr val="009539"/>
                </a:solidFill>
                <a:latin typeface="Lucida Sans"/>
                <a:cs typeface="Lucida Sans"/>
              </a:rPr>
              <a:t>to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25" dirty="0">
                <a:solidFill>
                  <a:srgbClr val="009539"/>
                </a:solidFill>
                <a:latin typeface="Lucida Sans"/>
                <a:cs typeface="Lucida Sans"/>
              </a:rPr>
              <a:t>do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5" dirty="0">
                <a:solidFill>
                  <a:srgbClr val="009539"/>
                </a:solidFill>
                <a:latin typeface="Lucida Sans"/>
                <a:cs typeface="Lucida Sans"/>
              </a:rPr>
              <a:t>or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15" dirty="0">
                <a:solidFill>
                  <a:srgbClr val="009539"/>
                </a:solidFill>
                <a:latin typeface="Lucida Sans"/>
                <a:cs typeface="Lucida Sans"/>
              </a:rPr>
              <a:t>talk</a:t>
            </a:r>
            <a:r>
              <a:rPr sz="1600" b="1" spc="-90" dirty="0">
                <a:solidFill>
                  <a:srgbClr val="009539"/>
                </a:solidFill>
                <a:latin typeface="Lucida Sans"/>
                <a:cs typeface="Lucida Sans"/>
              </a:rPr>
              <a:t> </a:t>
            </a:r>
            <a:r>
              <a:rPr sz="1600" b="1" spc="-5" dirty="0">
                <a:solidFill>
                  <a:srgbClr val="009539"/>
                </a:solidFill>
                <a:latin typeface="Lucida Sans"/>
                <a:cs typeface="Lucida Sans"/>
              </a:rPr>
              <a:t>about</a:t>
            </a:r>
            <a:r>
              <a:rPr sz="1600" spc="-5" dirty="0">
                <a:latin typeface="Lucida Sans Unicode"/>
                <a:cs typeface="Lucida Sans Unicode"/>
              </a:rPr>
              <a:t>.</a:t>
            </a:r>
            <a:r>
              <a:rPr sz="1600" spc="-85" dirty="0">
                <a:latin typeface="Lucida Sans Unicode"/>
                <a:cs typeface="Lucida Sans Unicode"/>
              </a:rPr>
              <a:t> </a:t>
            </a:r>
            <a:r>
              <a:rPr sz="1600" b="1" spc="-15" dirty="0">
                <a:solidFill>
                  <a:srgbClr val="DA291C"/>
                </a:solidFill>
                <a:latin typeface="Lucida Sans"/>
                <a:cs typeface="Lucida Sans"/>
              </a:rPr>
              <a:t>Don’t</a:t>
            </a:r>
            <a:r>
              <a:rPr sz="1600" b="1" spc="-90" dirty="0">
                <a:solidFill>
                  <a:srgbClr val="DA291C"/>
                </a:solidFill>
                <a:latin typeface="Lucida Sans"/>
                <a:cs typeface="Lucida Sans"/>
              </a:rPr>
              <a:t> </a:t>
            </a:r>
            <a:r>
              <a:rPr sz="1600" b="1" spc="15" dirty="0">
                <a:solidFill>
                  <a:srgbClr val="DA291C"/>
                </a:solidFill>
                <a:latin typeface="Lucida Sans"/>
                <a:cs typeface="Lucida Sans"/>
              </a:rPr>
              <a:t>talk</a:t>
            </a:r>
            <a:r>
              <a:rPr sz="1600" b="1" spc="-90" dirty="0">
                <a:solidFill>
                  <a:srgbClr val="DA291C"/>
                </a:solidFill>
                <a:latin typeface="Lucida Sans"/>
                <a:cs typeface="Lucida Sans"/>
              </a:rPr>
              <a:t> </a:t>
            </a:r>
            <a:r>
              <a:rPr sz="1600" b="1" spc="-20" dirty="0">
                <a:solidFill>
                  <a:srgbClr val="DA291C"/>
                </a:solidFill>
                <a:latin typeface="Lucida Sans"/>
                <a:cs typeface="Lucida Sans"/>
              </a:rPr>
              <a:t>loudly</a:t>
            </a:r>
            <a:r>
              <a:rPr sz="1600" b="1" spc="-90" dirty="0">
                <a:solidFill>
                  <a:srgbClr val="DA291C"/>
                </a:solidFill>
                <a:latin typeface="Lucida Sans"/>
                <a:cs typeface="Lucida Sans"/>
              </a:rPr>
              <a:t> </a:t>
            </a:r>
            <a:r>
              <a:rPr sz="1600" b="1" spc="45" dirty="0">
                <a:solidFill>
                  <a:srgbClr val="DA291C"/>
                </a:solidFill>
                <a:latin typeface="Lucida Sans"/>
                <a:cs typeface="Lucida Sans"/>
              </a:rPr>
              <a:t>at</a:t>
            </a:r>
            <a:r>
              <a:rPr sz="1600" b="1" spc="-90" dirty="0">
                <a:solidFill>
                  <a:srgbClr val="DA291C"/>
                </a:solidFill>
                <a:latin typeface="Lucida Sans"/>
                <a:cs typeface="Lucida Sans"/>
              </a:rPr>
              <a:t> </a:t>
            </a:r>
            <a:r>
              <a:rPr sz="1600" b="1" spc="45" dirty="0">
                <a:solidFill>
                  <a:srgbClr val="DA291C"/>
                </a:solidFill>
                <a:latin typeface="Lucida Sans"/>
                <a:cs typeface="Lucida Sans"/>
              </a:rPr>
              <a:t>me,  </a:t>
            </a:r>
            <a:r>
              <a:rPr sz="1600" b="1" spc="-40" dirty="0">
                <a:solidFill>
                  <a:srgbClr val="DA291C"/>
                </a:solidFill>
                <a:latin typeface="Lucida Sans"/>
                <a:cs typeface="Lucida Sans"/>
              </a:rPr>
              <a:t>Foods </a:t>
            </a:r>
            <a:r>
              <a:rPr sz="1600" b="1" spc="5" dirty="0">
                <a:solidFill>
                  <a:srgbClr val="DA291C"/>
                </a:solidFill>
                <a:latin typeface="Lucida Sans"/>
                <a:cs typeface="Lucida Sans"/>
              </a:rPr>
              <a:t>I </a:t>
            </a:r>
            <a:r>
              <a:rPr sz="1600" b="1" spc="-5" dirty="0">
                <a:solidFill>
                  <a:srgbClr val="DA291C"/>
                </a:solidFill>
                <a:latin typeface="Lucida Sans"/>
                <a:cs typeface="Lucida Sans"/>
              </a:rPr>
              <a:t>don’t </a:t>
            </a:r>
            <a:r>
              <a:rPr sz="1600" b="1" spc="5" dirty="0">
                <a:solidFill>
                  <a:srgbClr val="DA291C"/>
                </a:solidFill>
                <a:latin typeface="Lucida Sans"/>
                <a:cs typeface="Lucida Sans"/>
              </a:rPr>
              <a:t>like, </a:t>
            </a:r>
            <a:r>
              <a:rPr sz="1600" b="1" spc="-15" dirty="0">
                <a:solidFill>
                  <a:srgbClr val="DA291C"/>
                </a:solidFill>
                <a:latin typeface="Lucida Sans"/>
                <a:cs typeface="Lucida Sans"/>
              </a:rPr>
              <a:t>Physical </a:t>
            </a:r>
            <a:r>
              <a:rPr sz="1600" b="1" spc="20" dirty="0">
                <a:solidFill>
                  <a:srgbClr val="DA291C"/>
                </a:solidFill>
                <a:latin typeface="Lucida Sans"/>
                <a:cs typeface="Lucida Sans"/>
              </a:rPr>
              <a:t>touch, </a:t>
            </a:r>
            <a:r>
              <a:rPr sz="1600" b="1" spc="-15" dirty="0">
                <a:solidFill>
                  <a:srgbClr val="DA291C"/>
                </a:solidFill>
                <a:latin typeface="Lucida Sans"/>
                <a:cs typeface="Lucida Sans"/>
              </a:rPr>
              <a:t>Loud </a:t>
            </a:r>
            <a:r>
              <a:rPr sz="1600" b="1" spc="-20" dirty="0">
                <a:solidFill>
                  <a:srgbClr val="DA291C"/>
                </a:solidFill>
                <a:latin typeface="Lucida Sans"/>
                <a:cs typeface="Lucida Sans"/>
              </a:rPr>
              <a:t>noises, </a:t>
            </a:r>
            <a:r>
              <a:rPr sz="1600" b="1" spc="-5" dirty="0">
                <a:solidFill>
                  <a:srgbClr val="DA291C"/>
                </a:solidFill>
                <a:latin typeface="Lucida Sans"/>
                <a:cs typeface="Lucida Sans"/>
              </a:rPr>
              <a:t>Bright  </a:t>
            </a:r>
            <a:r>
              <a:rPr sz="1600" b="1" spc="-25" dirty="0">
                <a:solidFill>
                  <a:srgbClr val="DA291C"/>
                </a:solidFill>
                <a:latin typeface="Lucida Sans"/>
                <a:cs typeface="Lucida Sans"/>
              </a:rPr>
              <a:t>lights.</a:t>
            </a: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600" spc="-5" dirty="0">
                <a:latin typeface="Arial"/>
                <a:cs typeface="Arial"/>
              </a:rPr>
              <a:t>What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important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me</a:t>
            </a:r>
            <a:endParaRPr sz="1600">
              <a:latin typeface="Arial"/>
              <a:cs typeface="Arial"/>
            </a:endParaRPr>
          </a:p>
          <a:p>
            <a:pPr marL="12700" marR="175895">
              <a:lnSpc>
                <a:spcPct val="181900"/>
              </a:lnSpc>
            </a:pPr>
            <a:r>
              <a:rPr sz="1600" b="1" spc="-5" dirty="0">
                <a:latin typeface="Arial"/>
                <a:cs typeface="Arial"/>
              </a:rPr>
              <a:t>How </a:t>
            </a:r>
            <a:r>
              <a:rPr sz="1600" b="1" dirty="0">
                <a:latin typeface="Arial"/>
                <a:cs typeface="Arial"/>
              </a:rPr>
              <a:t>to </a:t>
            </a:r>
            <a:r>
              <a:rPr sz="1600" b="1" spc="-5" dirty="0">
                <a:latin typeface="Arial"/>
                <a:cs typeface="Arial"/>
              </a:rPr>
              <a:t>communicate with me (speaking speed, signing,  pictures)? Things that help me settle are... </a:t>
            </a:r>
            <a:r>
              <a:rPr sz="1600" b="1" dirty="0">
                <a:latin typeface="Arial"/>
                <a:cs typeface="Arial"/>
              </a:rPr>
              <a:t>I </a:t>
            </a:r>
            <a:r>
              <a:rPr sz="1600" b="1" spc="-5" dirty="0">
                <a:latin typeface="Arial"/>
                <a:cs typeface="Arial"/>
              </a:rPr>
              <a:t>show that </a:t>
            </a:r>
            <a:r>
              <a:rPr sz="1600" b="1" dirty="0">
                <a:latin typeface="Arial"/>
                <a:cs typeface="Arial"/>
              </a:rPr>
              <a:t>I’m  in </a:t>
            </a:r>
            <a:r>
              <a:rPr sz="1600" b="1" spc="-5" dirty="0">
                <a:latin typeface="Arial"/>
                <a:cs typeface="Arial"/>
              </a:rPr>
              <a:t>pain by... Do </a:t>
            </a:r>
            <a:r>
              <a:rPr sz="1600" b="1" dirty="0">
                <a:latin typeface="Arial"/>
                <a:cs typeface="Arial"/>
              </a:rPr>
              <a:t>I </a:t>
            </a:r>
            <a:r>
              <a:rPr sz="1600" b="1" spc="-5" dirty="0">
                <a:latin typeface="Arial"/>
                <a:cs typeface="Arial"/>
              </a:rPr>
              <a:t>need help going </a:t>
            </a:r>
            <a:r>
              <a:rPr sz="1600" b="1" dirty="0">
                <a:latin typeface="Arial"/>
                <a:cs typeface="Arial"/>
              </a:rPr>
              <a:t>to </a:t>
            </a:r>
            <a:r>
              <a:rPr sz="1600" b="1" spc="-5" dirty="0">
                <a:latin typeface="Arial"/>
                <a:cs typeface="Arial"/>
              </a:rPr>
              <a:t>the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toilet?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88048" y="9502154"/>
            <a:ext cx="1696873" cy="6291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54161" y="7758593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4161" y="8172511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4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4161" y="9028944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4161" y="8628455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4161" y="8172511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4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1723" y="5365808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1723" y="5779725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1723" y="6636158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1723" y="6235670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1723" y="5779725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7542" y="313407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542" y="355752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542" y="4413956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7542" y="4013469"/>
            <a:ext cx="5777230" cy="0"/>
          </a:xfrm>
          <a:custGeom>
            <a:avLst/>
            <a:gdLst/>
            <a:ahLst/>
            <a:cxnLst/>
            <a:rect l="l" t="t" r="r" b="b"/>
            <a:pathLst>
              <a:path w="5777230">
                <a:moveTo>
                  <a:pt x="0" y="0"/>
                </a:moveTo>
                <a:lnTo>
                  <a:pt x="5776996" y="0"/>
                </a:lnTo>
              </a:path>
            </a:pathLst>
          </a:custGeom>
          <a:ln w="19065">
            <a:solidFill>
              <a:srgbClr val="002F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7542" y="355752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7542" y="313407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9980" y="3557524"/>
            <a:ext cx="5777230" cy="19685"/>
          </a:xfrm>
          <a:custGeom>
            <a:avLst/>
            <a:gdLst/>
            <a:ahLst/>
            <a:cxnLst/>
            <a:rect l="l" t="t" r="r" b="b"/>
            <a:pathLst>
              <a:path w="5777230" h="19685">
                <a:moveTo>
                  <a:pt x="0" y="19065"/>
                </a:moveTo>
                <a:lnTo>
                  <a:pt x="5776996" y="19065"/>
                </a:lnTo>
                <a:lnTo>
                  <a:pt x="5776996" y="0"/>
                </a:lnTo>
                <a:lnTo>
                  <a:pt x="0" y="0"/>
                </a:lnTo>
                <a:lnTo>
                  <a:pt x="0" y="19065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682024" y="517277"/>
            <a:ext cx="1306195" cy="1306195"/>
          </a:xfrm>
          <a:prstGeom prst="rect">
            <a:avLst/>
          </a:prstGeom>
          <a:solidFill>
            <a:srgbClr val="002F86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511175" marR="181610" indent="-322580">
              <a:lnSpc>
                <a:spcPct val="113399"/>
              </a:lnSpc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photo</a:t>
            </a:r>
            <a:r>
              <a:rPr sz="16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of  me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MY ONE PAGE  PASSPORT!</vt:lpstr>
      <vt:lpstr>QUESTIONS TO  THINK ABOUT My Name is: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one page profile</dc:title>
  <dc:creator>Sarah O'Brien</dc:creator>
  <cp:keywords>DADSOJoBQHg,BADKSJvxhMw</cp:keywords>
  <cp:lastModifiedBy>Dearmanl</cp:lastModifiedBy>
  <cp:revision>1</cp:revision>
  <dcterms:created xsi:type="dcterms:W3CDTF">2019-08-27T10:17:20Z</dcterms:created>
  <dcterms:modified xsi:type="dcterms:W3CDTF">2019-08-27T10:17:34Z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2019-06-04T00:00:00Z</vt:filetime>
  </property>
  <property fmtid="{D5CDD505-2E9C-101B-9397-08002B2CF9AE}" pid="3" name="Creator">
    <vt:lpwstr>Canva</vt:lpwstr>
  </property>
  <property fmtid="{D5CDD505-2E9C-101B-9397-08002B2CF9AE}" pid="4" name="LastSaved">
    <vt:filetime>2019-08-27T00:00:00Z</vt:filetime>
  </property>
</Properties>
</file>