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3" r:id="rId2"/>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083DF-FB0B-4210-BA86-173D7FF1915E}" type="datetimeFigureOut">
              <a:rPr lang="en-GB" smtClean="0"/>
              <a:t>15/09/2022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23EE-4877-42DB-BDAB-2E9AD9DFC1FA}" type="slidenum">
              <a:rPr lang="en-GB" smtClean="0"/>
              <a:t>‹#›</a:t>
            </a:fld>
            <a:endParaRPr lang="en-GB"/>
          </a:p>
        </p:txBody>
      </p:sp>
    </p:spTree>
    <p:extLst>
      <p:ext uri="{BB962C8B-B14F-4D97-AF65-F5344CB8AC3E}">
        <p14:creationId xmlns:p14="http://schemas.microsoft.com/office/powerpoint/2010/main" val="158185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KC  </a:t>
            </a:r>
          </a:p>
          <a:p>
            <a:endParaRPr lang="en-GB" dirty="0"/>
          </a:p>
          <a:p>
            <a:r>
              <a:rPr lang="en-GB" dirty="0"/>
              <a:t>9.00- 12.15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Great to have an opportunity to launch this pilot focusing on language and communication in Agar. It’s part of a bigger, borough wide initiative called Camden Kids Talk which aims to improve </a:t>
            </a:r>
            <a:r>
              <a:rPr lang="en-GB" b="1" dirty="0"/>
              <a:t>outcomes</a:t>
            </a:r>
            <a:r>
              <a:rPr lang="en-GB" dirty="0"/>
              <a:t> for all children </a:t>
            </a:r>
            <a:r>
              <a:rPr lang="en-GB" sz="1200" dirty="0">
                <a:solidFill>
                  <a:schemeClr val="accent5">
                    <a:lumMod val="50000"/>
                  </a:schemeClr>
                </a:solidFill>
              </a:rPr>
              <a:t>by providing them with </a:t>
            </a:r>
            <a:r>
              <a:rPr lang="en-GB" sz="1200" b="1" dirty="0">
                <a:solidFill>
                  <a:schemeClr val="accent5">
                    <a:lumMod val="50000"/>
                  </a:schemeClr>
                </a:solidFill>
              </a:rPr>
              <a:t>the best opportunity </a:t>
            </a:r>
            <a:r>
              <a:rPr lang="en-GB" sz="1200" dirty="0">
                <a:solidFill>
                  <a:schemeClr val="accent5">
                    <a:lumMod val="50000"/>
                  </a:schemeClr>
                </a:solidFill>
              </a:rPr>
              <a:t>to develop their speech, language and communication skills to support their wellbeing and to reach their potential. This is particularly pertinent at the moment when we </a:t>
            </a:r>
            <a:r>
              <a:rPr lang="en-GB" dirty="0"/>
              <a:t>know that the pandemic has had a negative impact on the communication skills of young children particularly those from poorer backgrounds. </a:t>
            </a:r>
            <a:r>
              <a:rPr lang="en-GB" sz="1200" dirty="0">
                <a:solidFill>
                  <a:schemeClr val="accent5">
                    <a:lumMod val="50000"/>
                  </a:schemeClr>
                </a:solidFill>
              </a:rPr>
              <a:t>This initiative has a number of different arms or strands to it and one of these is the development of the large workforce in Camden who come into contact with young children and their families. As nursey workers you’re the most important of this group. 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5">
                  <a:lumMod val="50000"/>
                </a:schemeClr>
              </a:solidFill>
            </a:endParaRPr>
          </a:p>
          <a:p>
            <a:r>
              <a:rPr lang="en-GB" dirty="0"/>
              <a:t>We’ve approached your settings as we know there’s lots of great practice taking place already and because, as centres who have some of the children from families with the biggest social disadvantage in Camden they are, and need to be centres of excellence. We’re hoping that you can help us get this right for a wider range of settings. </a:t>
            </a:r>
          </a:p>
          <a:p>
            <a:r>
              <a:rPr lang="en-GB" dirty="0"/>
              <a:t>We are introducing this now as we see the summer term as practice, a change to become familiar with the tools and  to inform a smooth rollout, hopefully  making life easier for you. I’m a great believer in learning and designing by doing.  This is a pilot that we hope will be shaped by multi-agency team working and feedback. We’re excited to be moving this project forward with a team from education and health.  So it’s not seen as something just for children who have severe communication needs, and are perhaps receiving </a:t>
            </a:r>
            <a:r>
              <a:rPr lang="en-GB" dirty="0" err="1"/>
              <a:t>slt</a:t>
            </a:r>
            <a:r>
              <a:rPr lang="en-GB" dirty="0"/>
              <a:t>, but that it’s a whole nursery approach. </a:t>
            </a:r>
          </a:p>
          <a:p>
            <a:endParaRPr lang="en-GB" dirty="0"/>
          </a:p>
          <a:p>
            <a:r>
              <a:rPr lang="en-GB" dirty="0"/>
              <a:t>Thanks for completing the survey before hand https://forms.office.com/pages/responsepage.aspx?id=NEqPXtsrVEi7QrTQx9AkbEbmJg2x4iVJkb93AySP_QFUOTJFUlBaTFQ4Q0ZINFFLNUg5TDlEVEUwSy4u </a:t>
            </a:r>
          </a:p>
          <a:p>
            <a:endParaRPr lang="en-GB" dirty="0"/>
          </a:p>
        </p:txBody>
      </p:sp>
      <p:sp>
        <p:nvSpPr>
          <p:cNvPr id="4" name="Slide Number Placeholder 3"/>
          <p:cNvSpPr>
            <a:spLocks noGrp="1"/>
          </p:cNvSpPr>
          <p:nvPr>
            <p:ph type="sldNum" sz="quarter" idx="5"/>
          </p:nvPr>
        </p:nvSpPr>
        <p:spPr/>
        <p:txBody>
          <a:bodyPr/>
          <a:lstStyle/>
          <a:p>
            <a:fld id="{623D1676-2B5F-45DE-AD3F-B753EAE03A53}" type="slidenum">
              <a:rPr lang="en-GB" smtClean="0"/>
              <a:t>1</a:t>
            </a:fld>
            <a:endParaRPr lang="en-GB"/>
          </a:p>
        </p:txBody>
      </p:sp>
    </p:spTree>
    <p:extLst>
      <p:ext uri="{BB962C8B-B14F-4D97-AF65-F5344CB8AC3E}">
        <p14:creationId xmlns:p14="http://schemas.microsoft.com/office/powerpoint/2010/main" val="311459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8A04-42F2-E473-A3BD-3D1FAF405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51781D-7BA0-3CB1-29B0-B7BC0FC76F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A74C0D-E609-B69F-B5EB-004AD518FCF9}"/>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5" name="Footer Placeholder 4">
            <a:extLst>
              <a:ext uri="{FF2B5EF4-FFF2-40B4-BE49-F238E27FC236}">
                <a16:creationId xmlns:a16="http://schemas.microsoft.com/office/drawing/2014/main" id="{0B8736E8-F4F6-F5AE-C8B9-ADAAABF060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4730B8-7280-11C7-590B-D59C75587863}"/>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344459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7F95-F7E6-C3A8-4BF7-C47DC6562F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95755C-3323-39C6-3BDC-D6E1AEA3DD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D0172-9383-F72C-5D46-488FFDC65C13}"/>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5" name="Footer Placeholder 4">
            <a:extLst>
              <a:ext uri="{FF2B5EF4-FFF2-40B4-BE49-F238E27FC236}">
                <a16:creationId xmlns:a16="http://schemas.microsoft.com/office/drawing/2014/main" id="{DF04A2CB-5FD4-832F-6CC2-F46C9C4758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EDC873-52F4-80DD-3A5F-5461B11C3DFC}"/>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809602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1D4BD6-8A82-7DAC-7A70-DA1B09224A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6C214-2A1C-4E79-29DD-15D8E45D2E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D26BD8-827B-9328-12DB-FF8E82259C97}"/>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5" name="Footer Placeholder 4">
            <a:extLst>
              <a:ext uri="{FF2B5EF4-FFF2-40B4-BE49-F238E27FC236}">
                <a16:creationId xmlns:a16="http://schemas.microsoft.com/office/drawing/2014/main" id="{23712ED5-7B8C-884E-5562-06D05AD9A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B2231F-5AC4-B848-CBFD-3D2CE2765FD9}"/>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295716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5079-D474-198D-5E2D-464ACE0D74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BF0512-87F1-E40B-9766-71C2ED5C3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D7B299-0FC2-208B-381D-20171AC1954B}"/>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5" name="Footer Placeholder 4">
            <a:extLst>
              <a:ext uri="{FF2B5EF4-FFF2-40B4-BE49-F238E27FC236}">
                <a16:creationId xmlns:a16="http://schemas.microsoft.com/office/drawing/2014/main" id="{5B6FBD4F-540E-1B54-3F1A-CDA4E0F28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4237F-EB53-8FF5-F54C-0E1391C27A2F}"/>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423089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9AD9-A9A7-CDB0-C535-88800503B7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532C9E-498D-A4C4-8EED-E33DC33D0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0B91A-5D72-F67D-8D9A-913B2801B467}"/>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5" name="Footer Placeholder 4">
            <a:extLst>
              <a:ext uri="{FF2B5EF4-FFF2-40B4-BE49-F238E27FC236}">
                <a16:creationId xmlns:a16="http://schemas.microsoft.com/office/drawing/2014/main" id="{4F8E570F-F87F-286D-4B81-1DDD1FE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FBC34C-D6BC-5512-821C-D9E1E48D42C8}"/>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152399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74A9-F728-58A2-1C80-0ACC9AAB34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A034BF-0FC3-B20B-0C34-F3BCED4C7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970A50-FD58-B916-39EE-D693EF71FE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140DFF-A867-2AE4-E50E-70E4CF70FE20}"/>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6" name="Footer Placeholder 5">
            <a:extLst>
              <a:ext uri="{FF2B5EF4-FFF2-40B4-BE49-F238E27FC236}">
                <a16:creationId xmlns:a16="http://schemas.microsoft.com/office/drawing/2014/main" id="{33F41CB1-4C2F-A678-599E-B5CF729D1A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1F43A3-B17C-C797-B34E-F2227FFFD9B6}"/>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12426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FADE-CD11-742C-4583-B5F12C9285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60AC80-5DDD-1634-1086-E944A4CEE4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7E661F-FA44-6CBD-D889-EBC10A2D6A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1BD7B3-9ABC-86B5-8DB4-3DB48F606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E3F607-81AC-033E-5B2B-9BEF01DB51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D8DB62-2D36-3CEB-1043-16CA6A5687E3}"/>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8" name="Footer Placeholder 7">
            <a:extLst>
              <a:ext uri="{FF2B5EF4-FFF2-40B4-BE49-F238E27FC236}">
                <a16:creationId xmlns:a16="http://schemas.microsoft.com/office/drawing/2014/main" id="{60C8790E-6AF6-5B0B-23E4-EB24FB3FDE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C1CD45-E146-1C7A-85D3-3031680DFF31}"/>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173861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99F5-7A0B-8AC2-97A0-437B5DDA86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B62832-6639-B8FF-5CDB-52CE4A9C12D2}"/>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4" name="Footer Placeholder 3">
            <a:extLst>
              <a:ext uri="{FF2B5EF4-FFF2-40B4-BE49-F238E27FC236}">
                <a16:creationId xmlns:a16="http://schemas.microsoft.com/office/drawing/2014/main" id="{58FBF006-98D8-877E-D0D9-0219C3094C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3448CE-2CAF-BE60-60BC-B636594F068C}"/>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194588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14F16-B929-34D4-D36D-446DA2825097}"/>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3" name="Footer Placeholder 2">
            <a:extLst>
              <a:ext uri="{FF2B5EF4-FFF2-40B4-BE49-F238E27FC236}">
                <a16:creationId xmlns:a16="http://schemas.microsoft.com/office/drawing/2014/main" id="{675E6A09-E22F-167B-91E4-C303C14F12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A12843-CB6D-FDA3-3BBB-74829B9A6EFA}"/>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332937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8CAD-9191-A132-9AD7-0908CB578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B87B7C-BD48-B1E8-BECF-3D471572F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9ACF89-2550-97DA-0575-0ED4D0888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CDE2E-4D87-DD7E-31EF-37BF57A10621}"/>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6" name="Footer Placeholder 5">
            <a:extLst>
              <a:ext uri="{FF2B5EF4-FFF2-40B4-BE49-F238E27FC236}">
                <a16:creationId xmlns:a16="http://schemas.microsoft.com/office/drawing/2014/main" id="{50AE6220-0031-C050-58CE-EE9BE425F9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EBDB0E-704F-6B38-EF35-9B909FCD9FDC}"/>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299343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0E3C-0E80-E7F6-F678-F913AF9A9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B80276-4650-B71D-D19D-EE77FCCFB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7CE96D-35C3-4810-7C83-481ED3132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DF14A-1E1F-59AA-F6BD-62255C87C0B6}"/>
              </a:ext>
            </a:extLst>
          </p:cNvPr>
          <p:cNvSpPr>
            <a:spLocks noGrp="1"/>
          </p:cNvSpPr>
          <p:nvPr>
            <p:ph type="dt" sz="half" idx="10"/>
          </p:nvPr>
        </p:nvSpPr>
        <p:spPr/>
        <p:txBody>
          <a:bodyPr/>
          <a:lstStyle/>
          <a:p>
            <a:fld id="{F4FD4739-3DB4-439A-BBD2-B811DEA2F28E}" type="datetimeFigureOut">
              <a:rPr lang="en-GB" smtClean="0"/>
              <a:t>15/09/2022</a:t>
            </a:fld>
            <a:endParaRPr lang="en-GB"/>
          </a:p>
        </p:txBody>
      </p:sp>
      <p:sp>
        <p:nvSpPr>
          <p:cNvPr id="6" name="Footer Placeholder 5">
            <a:extLst>
              <a:ext uri="{FF2B5EF4-FFF2-40B4-BE49-F238E27FC236}">
                <a16:creationId xmlns:a16="http://schemas.microsoft.com/office/drawing/2014/main" id="{33AFCA3E-212C-B480-E8DD-7EE60BE758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AD536E-2D1A-99FE-0A4D-BF56735296B9}"/>
              </a:ext>
            </a:extLst>
          </p:cNvPr>
          <p:cNvSpPr>
            <a:spLocks noGrp="1"/>
          </p:cNvSpPr>
          <p:nvPr>
            <p:ph type="sldNum" sz="quarter" idx="12"/>
          </p:nvPr>
        </p:nvSpPr>
        <p:spPr/>
        <p:txBody>
          <a:bodyPr/>
          <a:lstStyle/>
          <a:p>
            <a:fld id="{F7E1E297-02F6-4CF3-8FE7-FA231C5B8084}" type="slidenum">
              <a:rPr lang="en-GB" smtClean="0"/>
              <a:t>‹#›</a:t>
            </a:fld>
            <a:endParaRPr lang="en-GB"/>
          </a:p>
        </p:txBody>
      </p:sp>
    </p:spTree>
    <p:extLst>
      <p:ext uri="{BB962C8B-B14F-4D97-AF65-F5344CB8AC3E}">
        <p14:creationId xmlns:p14="http://schemas.microsoft.com/office/powerpoint/2010/main" val="204003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383C80-49BA-6613-FCC7-CC9071985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116C4C-207D-8A2A-9C14-08509E05D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929244-EFDF-790B-BA3E-FA328D199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D4739-3DB4-439A-BBD2-B811DEA2F28E}" type="datetimeFigureOut">
              <a:rPr lang="en-GB" smtClean="0"/>
              <a:t>15/09/2022</a:t>
            </a:fld>
            <a:endParaRPr lang="en-GB"/>
          </a:p>
        </p:txBody>
      </p:sp>
      <p:sp>
        <p:nvSpPr>
          <p:cNvPr id="5" name="Footer Placeholder 4">
            <a:extLst>
              <a:ext uri="{FF2B5EF4-FFF2-40B4-BE49-F238E27FC236}">
                <a16:creationId xmlns:a16="http://schemas.microsoft.com/office/drawing/2014/main" id="{1975D3FE-F5C3-B905-D6AA-05BCC7BA3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A8DEE3-F639-28C2-76A6-6DCC4E13A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1E297-02F6-4CF3-8FE7-FA231C5B8084}" type="slidenum">
              <a:rPr lang="en-GB" smtClean="0"/>
              <a:t>‹#›</a:t>
            </a:fld>
            <a:endParaRPr lang="en-GB"/>
          </a:p>
        </p:txBody>
      </p:sp>
    </p:spTree>
    <p:extLst>
      <p:ext uri="{BB962C8B-B14F-4D97-AF65-F5344CB8AC3E}">
        <p14:creationId xmlns:p14="http://schemas.microsoft.com/office/powerpoint/2010/main" val="10462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5A2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AA06227-1602-4B0E-8930-73C2BE95C9C1}"/>
              </a:ext>
            </a:extLst>
          </p:cNvPr>
          <p:cNvSpPr>
            <a:spLocks noGrp="1"/>
          </p:cNvSpPr>
          <p:nvPr>
            <p:ph type="ctrTitle" idx="4294967295"/>
          </p:nvPr>
        </p:nvSpPr>
        <p:spPr>
          <a:xfrm>
            <a:off x="1109980" y="4277356"/>
            <a:ext cx="9966960" cy="1560320"/>
          </a:xfrm>
        </p:spPr>
        <p:txBody>
          <a:bodyPr vert="horz" lIns="91440" tIns="45720" rIns="91440" bIns="45720" rtlCol="0" anchor="b">
            <a:normAutofit/>
          </a:bodyPr>
          <a:lstStyle/>
          <a:p>
            <a:pPr algn="ctr"/>
            <a:r>
              <a:rPr lang="en-US" sz="5800">
                <a:solidFill>
                  <a:srgbClr val="315A29"/>
                </a:solidFill>
              </a:rPr>
              <a:t>Ten Top Tips </a:t>
            </a:r>
          </a:p>
        </p:txBody>
      </p:sp>
      <p:pic>
        <p:nvPicPr>
          <p:cNvPr id="6" name="Picture 5">
            <a:extLst>
              <a:ext uri="{FF2B5EF4-FFF2-40B4-BE49-F238E27FC236}">
                <a16:creationId xmlns:a16="http://schemas.microsoft.com/office/drawing/2014/main" id="{7346D4F7-606E-33CE-90B0-79E1EAEFB435}"/>
              </a:ext>
            </a:extLst>
          </p:cNvPr>
          <p:cNvPicPr>
            <a:picLocks noChangeAspect="1"/>
          </p:cNvPicPr>
          <p:nvPr/>
        </p:nvPicPr>
        <p:blipFill rotWithShape="1">
          <a:blip r:embed="rId3"/>
          <a:srcRect l="502" r="-1" b="-1"/>
          <a:stretch/>
        </p:blipFill>
        <p:spPr>
          <a:xfrm>
            <a:off x="243840" y="256540"/>
            <a:ext cx="11704320" cy="3764276"/>
          </a:xfrm>
          <a:prstGeom prst="rect">
            <a:avLst/>
          </a:prstGeom>
        </p:spPr>
      </p:pic>
    </p:spTree>
    <p:extLst>
      <p:ext uri="{BB962C8B-B14F-4D97-AF65-F5344CB8AC3E}">
        <p14:creationId xmlns:p14="http://schemas.microsoft.com/office/powerpoint/2010/main" val="119485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7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7DE45C-1771-AC21-40AA-4508D6CA946B}"/>
              </a:ext>
            </a:extLst>
          </p:cNvPr>
          <p:cNvPicPr>
            <a:picLocks noChangeAspect="1"/>
          </p:cNvPicPr>
          <p:nvPr/>
        </p:nvPicPr>
        <p:blipFill rotWithShape="1">
          <a:blip r:embed="rId2"/>
          <a:srcRect b="18338"/>
          <a:stretch/>
        </p:blipFill>
        <p:spPr>
          <a:xfrm>
            <a:off x="380011" y="480060"/>
            <a:ext cx="11334978" cy="5897880"/>
          </a:xfrm>
          <a:prstGeom prst="rect">
            <a:avLst/>
          </a:prstGeom>
        </p:spPr>
      </p:pic>
    </p:spTree>
    <p:extLst>
      <p:ext uri="{BB962C8B-B14F-4D97-AF65-F5344CB8AC3E}">
        <p14:creationId xmlns:p14="http://schemas.microsoft.com/office/powerpoint/2010/main" val="150188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7EE769-0BD9-4003-CDAC-6B527E9F1EA2}"/>
              </a:ext>
            </a:extLst>
          </p:cNvPr>
          <p:cNvPicPr>
            <a:picLocks noChangeAspect="1"/>
          </p:cNvPicPr>
          <p:nvPr/>
        </p:nvPicPr>
        <p:blipFill rotWithShape="1">
          <a:blip r:embed="rId2"/>
          <a:srcRect l="-6" t="6661" r="6" b="20912"/>
          <a:stretch/>
        </p:blipFill>
        <p:spPr>
          <a:xfrm>
            <a:off x="684575" y="685800"/>
            <a:ext cx="10821625" cy="5486400"/>
          </a:xfrm>
          <a:prstGeom prst="rect">
            <a:avLst/>
          </a:prstGeom>
        </p:spPr>
      </p:pic>
    </p:spTree>
    <p:extLst>
      <p:ext uri="{BB962C8B-B14F-4D97-AF65-F5344CB8AC3E}">
        <p14:creationId xmlns:p14="http://schemas.microsoft.com/office/powerpoint/2010/main" val="354096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05EF39-F8C9-3265-37DA-EA58BDAE199B}"/>
              </a:ext>
            </a:extLst>
          </p:cNvPr>
          <p:cNvPicPr>
            <a:picLocks noChangeAspect="1"/>
          </p:cNvPicPr>
          <p:nvPr/>
        </p:nvPicPr>
        <p:blipFill rotWithShape="1">
          <a:blip r:embed="rId2"/>
          <a:srcRect t="7123" r="2281" b="17487"/>
          <a:stretch/>
        </p:blipFill>
        <p:spPr>
          <a:xfrm>
            <a:off x="321732" y="321733"/>
            <a:ext cx="11565467" cy="6223646"/>
          </a:xfrm>
          <a:prstGeom prst="rect">
            <a:avLst/>
          </a:prstGeom>
        </p:spPr>
      </p:pic>
    </p:spTree>
    <p:extLst>
      <p:ext uri="{BB962C8B-B14F-4D97-AF65-F5344CB8AC3E}">
        <p14:creationId xmlns:p14="http://schemas.microsoft.com/office/powerpoint/2010/main" val="182896706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64718-1135-2286-017D-16FF672858EE}"/>
              </a:ext>
            </a:extLst>
          </p:cNvPr>
          <p:cNvPicPr>
            <a:picLocks noChangeAspect="1"/>
          </p:cNvPicPr>
          <p:nvPr/>
        </p:nvPicPr>
        <p:blipFill rotWithShape="1">
          <a:blip r:embed="rId2"/>
          <a:srcRect t="53" r="1" b="27484"/>
          <a:stretch/>
        </p:blipFill>
        <p:spPr>
          <a:xfrm>
            <a:off x="348595" y="368136"/>
            <a:ext cx="11407976" cy="6222670"/>
          </a:xfrm>
          <a:prstGeom prst="rect">
            <a:avLst/>
          </a:prstGeom>
        </p:spPr>
      </p:pic>
    </p:spTree>
    <p:extLst>
      <p:ext uri="{BB962C8B-B14F-4D97-AF65-F5344CB8AC3E}">
        <p14:creationId xmlns:p14="http://schemas.microsoft.com/office/powerpoint/2010/main" val="32578413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FDE1D8CE-1254-9AE8-3BBE-653AE214BCAB}"/>
              </a:ext>
            </a:extLst>
          </p:cNvPr>
          <p:cNvPicPr>
            <a:picLocks noChangeAspect="1"/>
          </p:cNvPicPr>
          <p:nvPr/>
        </p:nvPicPr>
        <p:blipFill rotWithShape="1">
          <a:blip r:embed="rId2"/>
          <a:srcRect l="1251" t="6115" r="-1252" b="17283"/>
          <a:stretch/>
        </p:blipFill>
        <p:spPr>
          <a:xfrm>
            <a:off x="321733" y="321733"/>
            <a:ext cx="11548534" cy="6214534"/>
          </a:xfrm>
          <a:prstGeom prst="rect">
            <a:avLst/>
          </a:prstGeom>
        </p:spPr>
      </p:pic>
    </p:spTree>
    <p:extLst>
      <p:ext uri="{BB962C8B-B14F-4D97-AF65-F5344CB8AC3E}">
        <p14:creationId xmlns:p14="http://schemas.microsoft.com/office/powerpoint/2010/main" val="310840963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a:extLst>
              <a:ext uri="{FF2B5EF4-FFF2-40B4-BE49-F238E27FC236}">
                <a16:creationId xmlns:a16="http://schemas.microsoft.com/office/drawing/2014/main" id="{098311E9-99EF-AB61-C631-2E91EB934E40}"/>
              </a:ext>
            </a:extLst>
          </p:cNvPr>
          <p:cNvPicPr>
            <a:picLocks noChangeAspect="1"/>
          </p:cNvPicPr>
          <p:nvPr/>
        </p:nvPicPr>
        <p:blipFill rotWithShape="1">
          <a:blip r:embed="rId2"/>
          <a:srcRect t="5349" r="-1" b="18049"/>
          <a:stretch/>
        </p:blipFill>
        <p:spPr>
          <a:xfrm>
            <a:off x="321733" y="321733"/>
            <a:ext cx="11548534" cy="6214534"/>
          </a:xfrm>
          <a:prstGeom prst="rect">
            <a:avLst/>
          </a:prstGeom>
        </p:spPr>
      </p:pic>
    </p:spTree>
    <p:extLst>
      <p:ext uri="{BB962C8B-B14F-4D97-AF65-F5344CB8AC3E}">
        <p14:creationId xmlns:p14="http://schemas.microsoft.com/office/powerpoint/2010/main" val="399059360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8CE06-9ADC-0A51-62A4-862769B4713C}"/>
              </a:ext>
            </a:extLst>
          </p:cNvPr>
          <p:cNvPicPr>
            <a:picLocks noChangeAspect="1"/>
          </p:cNvPicPr>
          <p:nvPr/>
        </p:nvPicPr>
        <p:blipFill rotWithShape="1">
          <a:blip r:embed="rId2"/>
          <a:srcRect t="6595" r="-1" b="16529"/>
          <a:stretch/>
        </p:blipFill>
        <p:spPr>
          <a:xfrm>
            <a:off x="321733" y="321733"/>
            <a:ext cx="11548534" cy="6214534"/>
          </a:xfrm>
          <a:prstGeom prst="rect">
            <a:avLst/>
          </a:prstGeom>
        </p:spPr>
      </p:pic>
    </p:spTree>
    <p:extLst>
      <p:ext uri="{BB962C8B-B14F-4D97-AF65-F5344CB8AC3E}">
        <p14:creationId xmlns:p14="http://schemas.microsoft.com/office/powerpoint/2010/main" val="152871135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AED0DF-B648-2983-C349-2531C7A87216}"/>
              </a:ext>
            </a:extLst>
          </p:cNvPr>
          <p:cNvPicPr>
            <a:picLocks noChangeAspect="1"/>
          </p:cNvPicPr>
          <p:nvPr/>
        </p:nvPicPr>
        <p:blipFill rotWithShape="1">
          <a:blip r:embed="rId2"/>
          <a:srcRect l="4392" t="8123" r="5144" b="21833"/>
          <a:stretch/>
        </p:blipFill>
        <p:spPr>
          <a:xfrm>
            <a:off x="321733" y="321733"/>
            <a:ext cx="11453172" cy="6163218"/>
          </a:xfrm>
          <a:prstGeom prst="rect">
            <a:avLst/>
          </a:prstGeom>
        </p:spPr>
      </p:pic>
    </p:spTree>
    <p:extLst>
      <p:ext uri="{BB962C8B-B14F-4D97-AF65-F5344CB8AC3E}">
        <p14:creationId xmlns:p14="http://schemas.microsoft.com/office/powerpoint/2010/main" val="6831594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E998A3-378F-EBB2-D5AC-79A63ED71D76}"/>
              </a:ext>
            </a:extLst>
          </p:cNvPr>
          <p:cNvPicPr>
            <a:picLocks noChangeAspect="1"/>
          </p:cNvPicPr>
          <p:nvPr/>
        </p:nvPicPr>
        <p:blipFill rotWithShape="1">
          <a:blip r:embed="rId2"/>
          <a:srcRect r="-1" b="22849"/>
          <a:stretch/>
        </p:blipFill>
        <p:spPr>
          <a:xfrm>
            <a:off x="321733" y="321733"/>
            <a:ext cx="11548534" cy="6214534"/>
          </a:xfrm>
          <a:prstGeom prst="rect">
            <a:avLst/>
          </a:prstGeom>
        </p:spPr>
      </p:pic>
    </p:spTree>
    <p:extLst>
      <p:ext uri="{BB962C8B-B14F-4D97-AF65-F5344CB8AC3E}">
        <p14:creationId xmlns:p14="http://schemas.microsoft.com/office/powerpoint/2010/main" val="416051304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842C4-6118-C8BB-DB2A-D21D416ADCF6}"/>
              </a:ext>
            </a:extLst>
          </p:cNvPr>
          <p:cNvPicPr>
            <a:picLocks noChangeAspect="1"/>
          </p:cNvPicPr>
          <p:nvPr/>
        </p:nvPicPr>
        <p:blipFill rotWithShape="1">
          <a:blip r:embed="rId2"/>
          <a:srcRect r="-1" b="24207"/>
          <a:stretch/>
        </p:blipFill>
        <p:spPr>
          <a:xfrm>
            <a:off x="321733" y="321733"/>
            <a:ext cx="11548534" cy="6214534"/>
          </a:xfrm>
          <a:prstGeom prst="rect">
            <a:avLst/>
          </a:prstGeom>
        </p:spPr>
      </p:pic>
    </p:spTree>
    <p:extLst>
      <p:ext uri="{BB962C8B-B14F-4D97-AF65-F5344CB8AC3E}">
        <p14:creationId xmlns:p14="http://schemas.microsoft.com/office/powerpoint/2010/main" val="39754075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348</Words>
  <Application>Microsoft Office PowerPoint</Application>
  <PresentationFormat>Widescreen</PresentationFormat>
  <Paragraphs>11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Ten Top Tips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CAVIN, Kathleen (WHITTINGTON HEALTH NHS TRUST)</dc:creator>
  <cp:lastModifiedBy>CAVIN, Kathleen (WHITTINGTON HEALTH NHS TRUST)</cp:lastModifiedBy>
  <cp:revision>5</cp:revision>
  <dcterms:created xsi:type="dcterms:W3CDTF">2022-07-24T15:45:17Z</dcterms:created>
  <dcterms:modified xsi:type="dcterms:W3CDTF">2022-09-15T10:27:00Z</dcterms:modified>
</cp:coreProperties>
</file>